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57" r:id="rId4"/>
    <p:sldId id="263" r:id="rId5"/>
    <p:sldId id="259" r:id="rId6"/>
    <p:sldId id="262" r:id="rId7"/>
    <p:sldId id="261"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08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60FADEA-0A89-4CFA-9465-A4B18E6F9524}" type="datetimeFigureOut">
              <a:rPr lang="ru-RU" smtClean="0"/>
              <a:pPr/>
              <a:t>12.02.2017</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AA3518EB-1FD4-4068-9B4C-02061AACFE82}" type="slidenum">
              <a:rPr lang="ru-RU" smtClean="0"/>
              <a:pPr/>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60FADEA-0A89-4CFA-9465-A4B18E6F9524}" type="datetimeFigureOut">
              <a:rPr lang="ru-RU" smtClean="0"/>
              <a:pPr/>
              <a:t>12.02.2017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A3518EB-1FD4-4068-9B4C-02061AACFE8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60FADEA-0A89-4CFA-9465-A4B18E6F9524}" type="datetimeFigureOut">
              <a:rPr lang="ru-RU" smtClean="0"/>
              <a:pPr/>
              <a:t>12.02.2017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A3518EB-1FD4-4068-9B4C-02061AACFE8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60FADEA-0A89-4CFA-9465-A4B18E6F9524}" type="datetimeFigureOut">
              <a:rPr lang="ru-RU" smtClean="0"/>
              <a:pPr/>
              <a:t>12.02.2017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A3518EB-1FD4-4068-9B4C-02061AACFE8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60FADEA-0A89-4CFA-9465-A4B18E6F9524}" type="datetimeFigureOut">
              <a:rPr lang="ru-RU" smtClean="0"/>
              <a:pPr/>
              <a:t>12.02.2017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A3518EB-1FD4-4068-9B4C-02061AACFE8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060FADEA-0A89-4CFA-9465-A4B18E6F9524}" type="datetimeFigureOut">
              <a:rPr lang="ru-RU" smtClean="0"/>
              <a:pPr/>
              <a:t>12.02.2017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A3518EB-1FD4-4068-9B4C-02061AACFE82}" type="slidenum">
              <a:rPr lang="ru-RU" smtClean="0"/>
              <a:pPr/>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60FADEA-0A89-4CFA-9465-A4B18E6F9524}" type="datetimeFigureOut">
              <a:rPr lang="ru-RU" smtClean="0"/>
              <a:pPr/>
              <a:t>12.02.2017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A3518EB-1FD4-4068-9B4C-02061AACFE8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060FADEA-0A89-4CFA-9465-A4B18E6F9524}" type="datetimeFigureOut">
              <a:rPr lang="ru-RU" smtClean="0"/>
              <a:pPr/>
              <a:t>12.02.2017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A3518EB-1FD4-4068-9B4C-02061AACFE8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FADEA-0A89-4CFA-9465-A4B18E6F9524}" type="datetimeFigureOut">
              <a:rPr lang="ru-RU" smtClean="0"/>
              <a:pPr/>
              <a:t>12.02.2017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A3518EB-1FD4-4068-9B4C-02061AACFE8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60FADEA-0A89-4CFA-9465-A4B18E6F9524}" type="datetimeFigureOut">
              <a:rPr lang="ru-RU" smtClean="0"/>
              <a:pPr/>
              <a:t>12.02.2017</a:t>
            </a:fld>
            <a:endParaRPr lang="ru-RU"/>
          </a:p>
        </p:txBody>
      </p:sp>
      <p:sp>
        <p:nvSpPr>
          <p:cNvPr id="7" name="Slide Number Placeholder 6"/>
          <p:cNvSpPr>
            <a:spLocks noGrp="1"/>
          </p:cNvSpPr>
          <p:nvPr>
            <p:ph type="sldNum" sz="quarter" idx="12"/>
          </p:nvPr>
        </p:nvSpPr>
        <p:spPr/>
        <p:txBody>
          <a:bodyPr/>
          <a:lstStyle/>
          <a:p>
            <a:fld id="{AA3518EB-1FD4-4068-9B4C-02061AACFE82}" type="slidenum">
              <a:rPr lang="ru-RU" smtClean="0"/>
              <a:pPr/>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60FADEA-0A89-4CFA-9465-A4B18E6F9524}" type="datetimeFigureOut">
              <a:rPr lang="ru-RU" smtClean="0"/>
              <a:pPr/>
              <a:t>12.02.2017</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AA3518EB-1FD4-4068-9B4C-02061AACFE8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060FADEA-0A89-4CFA-9465-A4B18E6F9524}" type="datetimeFigureOut">
              <a:rPr lang="ru-RU" smtClean="0"/>
              <a:pPr/>
              <a:t>12.02.2017</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AA3518EB-1FD4-4068-9B4C-02061AACFE8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260648"/>
            <a:ext cx="7992888" cy="2088232"/>
          </a:xfrm>
        </p:spPr>
        <p:txBody>
          <a:bodyPr>
            <a:noAutofit/>
          </a:bodyPr>
          <a:lstStyle/>
          <a:p>
            <a:pPr algn="ctr"/>
            <a:r>
              <a:rPr lang="ru-RU" sz="4800" b="1" dirty="0" smtClean="0">
                <a:solidFill>
                  <a:srgbClr val="002060"/>
                </a:solidFill>
              </a:rPr>
              <a:t>Светоотражатель – важный помощник </a:t>
            </a:r>
            <a:br>
              <a:rPr lang="ru-RU" sz="4800" b="1" dirty="0" smtClean="0">
                <a:solidFill>
                  <a:srgbClr val="002060"/>
                </a:solidFill>
              </a:rPr>
            </a:br>
            <a:r>
              <a:rPr lang="ru-RU" sz="4800" b="1" dirty="0" smtClean="0">
                <a:solidFill>
                  <a:srgbClr val="002060"/>
                </a:solidFill>
              </a:rPr>
              <a:t>на дороге </a:t>
            </a:r>
            <a:endParaRPr lang="ru-RU" sz="4800" b="1" dirty="0">
              <a:solidFill>
                <a:srgbClr val="002060"/>
              </a:solidFill>
            </a:endParaRPr>
          </a:p>
        </p:txBody>
      </p:sp>
      <p:sp>
        <p:nvSpPr>
          <p:cNvPr id="3" name="Прямоугольник 2"/>
          <p:cNvSpPr/>
          <p:nvPr/>
        </p:nvSpPr>
        <p:spPr>
          <a:xfrm>
            <a:off x="467544" y="2551837"/>
            <a:ext cx="3744416" cy="2677656"/>
          </a:xfrm>
          <a:prstGeom prst="rect">
            <a:avLst/>
          </a:prstGeom>
        </p:spPr>
        <p:txBody>
          <a:bodyPr wrap="square">
            <a:spAutoFit/>
          </a:bodyPr>
          <a:lstStyle/>
          <a:p>
            <a:r>
              <a:rPr lang="ru-RU" sz="2400" b="1" dirty="0"/>
              <a:t>Презентацию подготовил</a:t>
            </a:r>
          </a:p>
          <a:p>
            <a:r>
              <a:rPr lang="ru-RU" sz="2400" b="1" dirty="0"/>
              <a:t>ученик </a:t>
            </a:r>
            <a:r>
              <a:rPr lang="ru-RU" sz="2400" b="1" dirty="0" smtClean="0"/>
              <a:t>4-б </a:t>
            </a:r>
            <a:r>
              <a:rPr lang="ru-RU" sz="2400" b="1" dirty="0"/>
              <a:t>класса </a:t>
            </a:r>
          </a:p>
          <a:p>
            <a:r>
              <a:rPr lang="ru-RU" sz="2400" b="1" dirty="0"/>
              <a:t>ЕСШ № 9  г. Елизово</a:t>
            </a:r>
          </a:p>
          <a:p>
            <a:r>
              <a:rPr lang="ru-RU" sz="2400" b="1" dirty="0" smtClean="0"/>
              <a:t>Бондарев Никита</a:t>
            </a:r>
            <a:endParaRPr lang="ru-RU" sz="2400" b="1" dirty="0"/>
          </a:p>
          <a:p>
            <a:r>
              <a:rPr lang="ru-RU" sz="2400" b="1" dirty="0"/>
              <a:t>Руководитель:</a:t>
            </a:r>
          </a:p>
          <a:p>
            <a:r>
              <a:rPr lang="ru-RU" sz="2400" b="1" dirty="0"/>
              <a:t>Мартьянова Т.П.</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2636912"/>
            <a:ext cx="3243244" cy="305905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r>
              <a:rPr lang="ru-RU" sz="2800" b="1" dirty="0" smtClean="0"/>
              <a:t>ДЛЯ НАЧАЛА, Я РАССКАЖУ ВАМ, ЧТО ТАКОЕ СВЕТОВОЗВРАЩЕНИЕ И КАК РАБОТАЕТ СВЕТОВОЗВРАЩАТЕЛЬ! </a:t>
            </a:r>
            <a:endParaRPr lang="ru-RU" sz="2800" b="1" dirty="0"/>
          </a:p>
        </p:txBody>
      </p:sp>
      <p:sp>
        <p:nvSpPr>
          <p:cNvPr id="4" name="Содержимое 3"/>
          <p:cNvSpPr>
            <a:spLocks noGrp="1"/>
          </p:cNvSpPr>
          <p:nvPr>
            <p:ph idx="1"/>
          </p:nvPr>
        </p:nvSpPr>
        <p:spPr>
          <a:xfrm>
            <a:off x="539552" y="2132856"/>
            <a:ext cx="7992888" cy="4248472"/>
          </a:xfrm>
        </p:spPr>
        <p:txBody>
          <a:bodyPr anchor="ctr">
            <a:normAutofit/>
          </a:bodyPr>
          <a:lstStyle/>
          <a:p>
            <a:r>
              <a:rPr lang="ru-RU" b="1" dirty="0" smtClean="0"/>
              <a:t>В тёмное время суток увеличивается число дорожно-транспортных происшествий, связанных с наездом на пешеходов. Чаще всего причиной этого является плохая видимость пешехода. Водителю сложно разглядеть человека из салона автомобиля ночью, если на нём тёмная одежда. Для того, что бы уменьшить аварийность на дорогах, разработаны специальные светоотражающие  </a:t>
            </a:r>
          </a:p>
          <a:p>
            <a:pPr marL="68580" indent="0">
              <a:buNone/>
            </a:pPr>
            <a:r>
              <a:rPr lang="ru-RU" b="1" dirty="0" smtClean="0"/>
              <a:t>   наклейки и нашивки на одежду. </a:t>
            </a:r>
            <a:endParaRPr lang="ru-RU"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467544" y="620689"/>
            <a:ext cx="8496944" cy="3816424"/>
          </a:xfrm>
        </p:spPr>
        <p:txBody>
          <a:bodyPr>
            <a:normAutofit fontScale="92500"/>
          </a:bodyPr>
          <a:lstStyle/>
          <a:p>
            <a:r>
              <a:rPr lang="ru-RU" sz="2800" b="1" dirty="0" err="1" smtClean="0">
                <a:solidFill>
                  <a:srgbClr val="002060"/>
                </a:solidFill>
              </a:rPr>
              <a:t>Световозвращение</a:t>
            </a:r>
            <a:r>
              <a:rPr lang="ru-RU" sz="2800" b="1" dirty="0" smtClean="0"/>
              <a:t> - это когда свет, падающий на поверхность почти полностью возвращается обратно в направлении источника света. Проще всего понять это на примере кошачьих глаз. В абсолютной темноте кошка не видна, но если посветить ей в мордочку фонариком или светом фар, то глаза кошки можно заметить на дальнем расстоянии.</a:t>
            </a:r>
            <a:endParaRPr lang="ru-RU" sz="2800" b="1"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469" y="4365104"/>
            <a:ext cx="6815175" cy="197320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124744"/>
            <a:ext cx="7200800" cy="4680520"/>
          </a:xfrm>
        </p:spPr>
      </p:pic>
    </p:spTree>
    <p:extLst>
      <p:ext uri="{BB962C8B-B14F-4D97-AF65-F5344CB8AC3E}">
        <p14:creationId xmlns:p14="http://schemas.microsoft.com/office/powerpoint/2010/main" val="178404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457200" y="692696"/>
            <a:ext cx="8686800" cy="1872208"/>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err="1" smtClean="0">
                <a:ln>
                  <a:noFill/>
                </a:ln>
                <a:solidFill>
                  <a:srgbClr val="002060"/>
                </a:solidFill>
                <a:effectLst>
                  <a:reflection blurRad="12700" stA="48000" endA="300" endPos="55000" dir="5400000" sy="-90000" algn="bl" rotWithShape="0"/>
                </a:effectLst>
                <a:uLnTx/>
                <a:uFillTx/>
                <a:latin typeface="+mj-lt"/>
                <a:ea typeface="+mj-ea"/>
                <a:cs typeface="+mj-cs"/>
              </a:rPr>
              <a:t>Световозвращатель</a:t>
            </a:r>
            <a:r>
              <a:rPr kumimoji="0" lang="ru-RU" sz="2400" b="1" i="0" u="none" strike="noStrike" kern="1200" cap="all" spc="0" normalizeH="0" baseline="0" noProof="0" dirty="0" smtClean="0">
                <a:ln>
                  <a:noFill/>
                </a:ln>
                <a:solidFill>
                  <a:srgbClr val="002060"/>
                </a:solidFill>
                <a:effectLst>
                  <a:reflection blurRad="12700" stA="48000" endA="300" endPos="55000" dir="5400000" sy="-90000" algn="bl" rotWithShape="0"/>
                </a:effectLst>
                <a:uLnTx/>
                <a:uFillTx/>
                <a:latin typeface="+mj-lt"/>
                <a:ea typeface="+mj-ea"/>
                <a:cs typeface="+mj-cs"/>
              </a:rPr>
              <a:t> (светоотражатель) — это устройство обеспечения безопасности. Наилучшим </a:t>
            </a:r>
            <a:r>
              <a:rPr kumimoji="0" lang="ru-RU" sz="2400" b="1" i="0" u="none" strike="noStrike" kern="1200" cap="all" spc="0" normalizeH="0" baseline="0" noProof="0" dirty="0" err="1" smtClean="0">
                <a:ln>
                  <a:noFill/>
                </a:ln>
                <a:solidFill>
                  <a:srgbClr val="002060"/>
                </a:solidFill>
                <a:effectLst>
                  <a:reflection blurRad="12700" stA="48000" endA="300" endPos="55000" dir="5400000" sy="-90000" algn="bl" rotWithShape="0"/>
                </a:effectLst>
                <a:uLnTx/>
                <a:uFillTx/>
                <a:latin typeface="+mj-lt"/>
                <a:ea typeface="+mj-ea"/>
                <a:cs typeface="+mj-cs"/>
              </a:rPr>
              <a:t>световозвращающим</a:t>
            </a:r>
            <a:r>
              <a:rPr kumimoji="0" lang="ru-RU" sz="2400" b="1" i="0" u="none" strike="noStrike" kern="1200" cap="all" spc="0" normalizeH="0" baseline="0" noProof="0" dirty="0" smtClean="0">
                <a:ln>
                  <a:noFill/>
                </a:ln>
                <a:solidFill>
                  <a:srgbClr val="002060"/>
                </a:solidFill>
                <a:effectLst>
                  <a:reflection blurRad="12700" stA="48000" endA="300" endPos="55000" dir="5400000" sy="-90000" algn="bl" rotWithShape="0"/>
                </a:effectLst>
                <a:uLnTx/>
                <a:uFillTx/>
                <a:latin typeface="+mj-lt"/>
                <a:ea typeface="+mj-ea"/>
                <a:cs typeface="+mj-cs"/>
              </a:rPr>
              <a:t> эффектом обладают </a:t>
            </a:r>
            <a:r>
              <a:rPr kumimoji="0" lang="ru-RU" sz="2400" b="1" i="0" u="none" strike="noStrike" kern="1200" cap="all" spc="0" normalizeH="0" baseline="0" noProof="0" dirty="0" err="1" smtClean="0">
                <a:ln>
                  <a:noFill/>
                </a:ln>
                <a:solidFill>
                  <a:srgbClr val="002060"/>
                </a:solidFill>
                <a:effectLst>
                  <a:reflection blurRad="12700" stA="48000" endA="300" endPos="55000" dir="5400000" sy="-90000" algn="bl" rotWithShape="0"/>
                </a:effectLst>
                <a:uLnTx/>
                <a:uFillTx/>
                <a:latin typeface="+mj-lt"/>
                <a:ea typeface="+mj-ea"/>
                <a:cs typeface="+mj-cs"/>
              </a:rPr>
              <a:t>световозвращатели</a:t>
            </a:r>
            <a:r>
              <a:rPr kumimoji="0" lang="ru-RU" sz="2400" b="1" i="0" u="none" strike="noStrike" kern="1200" cap="all" spc="0" normalizeH="0" baseline="0" noProof="0" dirty="0" smtClean="0">
                <a:ln>
                  <a:noFill/>
                </a:ln>
                <a:solidFill>
                  <a:srgbClr val="002060"/>
                </a:solidFill>
                <a:effectLst>
                  <a:reflection blurRad="12700" stA="48000" endA="300" endPos="55000" dir="5400000" sy="-90000" algn="bl" rotWithShape="0"/>
                </a:effectLst>
                <a:uLnTx/>
                <a:uFillTx/>
                <a:latin typeface="+mj-lt"/>
                <a:ea typeface="+mj-ea"/>
                <a:cs typeface="+mj-cs"/>
              </a:rPr>
              <a:t> серо-белого и лимонного цветов. </a:t>
            </a:r>
            <a:endParaRPr kumimoji="0" lang="ru-RU" sz="2400" b="1" i="0" u="none" strike="noStrike" kern="1200" cap="all" spc="0" normalizeH="0" baseline="0" noProof="0" dirty="0">
              <a:ln>
                <a:noFill/>
              </a:ln>
              <a:solidFill>
                <a:srgbClr val="002060"/>
              </a:solidFill>
              <a:effectLst>
                <a:reflection blurRad="12700" stA="48000" endA="300" endPos="55000" dir="5400000" sy="-90000" algn="bl" rotWithShape="0"/>
              </a:effectLst>
              <a:uLnTx/>
              <a:uFillTx/>
              <a:latin typeface="+mj-lt"/>
              <a:ea typeface="+mj-ea"/>
              <a:cs typeface="+mj-cs"/>
            </a:endParaRPr>
          </a:p>
        </p:txBody>
      </p:sp>
      <p:sp>
        <p:nvSpPr>
          <p:cNvPr id="8" name="TextBox 7"/>
          <p:cNvSpPr txBox="1"/>
          <p:nvPr/>
        </p:nvSpPr>
        <p:spPr>
          <a:xfrm>
            <a:off x="535423" y="2708920"/>
            <a:ext cx="7836296" cy="3908762"/>
          </a:xfrm>
          <a:prstGeom prst="rect">
            <a:avLst/>
          </a:prstGeom>
          <a:noFill/>
        </p:spPr>
        <p:txBody>
          <a:bodyPr wrap="square" rtlCol="0">
            <a:spAutoFit/>
          </a:bodyPr>
          <a:lstStyle/>
          <a:p>
            <a:pPr algn="ctr"/>
            <a:r>
              <a:rPr lang="ru-RU" sz="2800" b="1" dirty="0">
                <a:solidFill>
                  <a:schemeClr val="accent1"/>
                </a:solidFill>
              </a:rPr>
              <a:t>ВИДЫ </a:t>
            </a:r>
            <a:r>
              <a:rPr lang="ru-RU" sz="2800" b="1" dirty="0" smtClean="0">
                <a:solidFill>
                  <a:schemeClr val="accent1"/>
                </a:solidFill>
              </a:rPr>
              <a:t>СВЕТООТРАЖАЮЩИХ</a:t>
            </a:r>
          </a:p>
          <a:p>
            <a:pPr algn="ctr"/>
            <a:r>
              <a:rPr lang="ru-RU" sz="2800" b="1" dirty="0" smtClean="0">
                <a:solidFill>
                  <a:schemeClr val="accent1"/>
                </a:solidFill>
              </a:rPr>
              <a:t> </a:t>
            </a:r>
            <a:r>
              <a:rPr lang="ru-RU" sz="2800" b="1" dirty="0">
                <a:solidFill>
                  <a:schemeClr val="accent1"/>
                </a:solidFill>
              </a:rPr>
              <a:t>ЭЛЕМЕНТОВ:</a:t>
            </a:r>
            <a:r>
              <a:rPr lang="ru-RU" sz="2400" b="1" dirty="0">
                <a:solidFill>
                  <a:schemeClr val="accent1"/>
                </a:solidFill>
              </a:rPr>
              <a:t/>
            </a:r>
            <a:br>
              <a:rPr lang="ru-RU" sz="2400" b="1" dirty="0">
                <a:solidFill>
                  <a:schemeClr val="accent1"/>
                </a:solidFill>
              </a:rPr>
            </a:br>
            <a:r>
              <a:rPr lang="ru-RU" sz="2400" b="1" dirty="0" err="1"/>
              <a:t>Брелки</a:t>
            </a:r>
            <a:r>
              <a:rPr lang="ru-RU" sz="2400" b="1" dirty="0"/>
              <a:t> </a:t>
            </a:r>
            <a:br>
              <a:rPr lang="ru-RU" sz="2400" b="1" dirty="0"/>
            </a:br>
            <a:r>
              <a:rPr lang="ru-RU" sz="2400" b="1" dirty="0"/>
              <a:t>Значки </a:t>
            </a:r>
            <a:br>
              <a:rPr lang="ru-RU" sz="2400" b="1" dirty="0"/>
            </a:br>
            <a:r>
              <a:rPr lang="ru-RU" sz="2400" b="1" dirty="0"/>
              <a:t>Шевроны </a:t>
            </a:r>
            <a:br>
              <a:rPr lang="ru-RU" sz="2400" b="1" dirty="0"/>
            </a:br>
            <a:r>
              <a:rPr lang="ru-RU" sz="2400" b="1" dirty="0"/>
              <a:t>Самоклеющиеся или нашивные ленты </a:t>
            </a:r>
          </a:p>
          <a:p>
            <a:pPr algn="ctr"/>
            <a:r>
              <a:rPr lang="ru-RU" sz="2400" b="1" dirty="0"/>
              <a:t>Светоотражающие полоски </a:t>
            </a:r>
            <a:br>
              <a:rPr lang="ru-RU" sz="2400" b="1" dirty="0"/>
            </a:br>
            <a:r>
              <a:rPr lang="ru-RU" sz="2400" b="1" dirty="0" err="1"/>
              <a:t>Фликеры</a:t>
            </a:r>
            <a:r>
              <a:rPr lang="ru-RU" sz="2400" b="1" dirty="0"/>
              <a:t> </a:t>
            </a:r>
            <a:br>
              <a:rPr lang="ru-RU" sz="2400" b="1" dirty="0"/>
            </a:br>
            <a:r>
              <a:rPr lang="ru-RU" sz="2400" b="1" dirty="0"/>
              <a:t>Светоотражающие повязки, значки и жилеты </a:t>
            </a:r>
          </a:p>
          <a:p>
            <a:pPr algn="ctr"/>
            <a:endParaRPr lang="ru-RU" sz="2400" b="1" dirty="0">
              <a:solidFill>
                <a:schemeClr val="accent1"/>
              </a:solidFill>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2062" y="3208574"/>
            <a:ext cx="2387473" cy="1476625"/>
          </a:xfrm>
          <a:prstGeom prst="rect">
            <a:avLst/>
          </a:prstGeom>
        </p:spPr>
      </p:pic>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3539" t="7935" r="14234" b="4833"/>
          <a:stretch/>
        </p:blipFill>
        <p:spPr>
          <a:xfrm>
            <a:off x="827584" y="3251741"/>
            <a:ext cx="2372185" cy="139029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t="59618"/>
          <a:stretch/>
        </p:blipFill>
        <p:spPr>
          <a:xfrm>
            <a:off x="3653864" y="2204864"/>
            <a:ext cx="4850423" cy="3672408"/>
          </a:xfrm>
          <a:prstGeom prst="rect">
            <a:avLst/>
          </a:prstGeom>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365" y="332656"/>
            <a:ext cx="4329168" cy="5832000"/>
          </a:xfrm>
          <a:prstGeom prst="rect">
            <a:avLst/>
          </a:prstGeom>
        </p:spPr>
      </p:pic>
    </p:spTree>
    <p:extLst>
      <p:ext uri="{BB962C8B-B14F-4D97-AF65-F5344CB8AC3E}">
        <p14:creationId xmlns:p14="http://schemas.microsoft.com/office/powerpoint/2010/main" val="210202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764704"/>
            <a:ext cx="7920880" cy="5544616"/>
          </a:xfrm>
          <a:prstGeom prst="rect">
            <a:avLst/>
          </a:prstGeom>
        </p:spPr>
      </p:pic>
    </p:spTree>
    <p:extLst>
      <p:ext uri="{BB962C8B-B14F-4D97-AF65-F5344CB8AC3E}">
        <p14:creationId xmlns:p14="http://schemas.microsoft.com/office/powerpoint/2010/main" val="33687175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178</TotalTime>
  <Words>175</Words>
  <Application>Microsoft Office PowerPoint</Application>
  <PresentationFormat>Экран (4:3)</PresentationFormat>
  <Paragraphs>15</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Остин</vt:lpstr>
      <vt:lpstr>Светоотражатель – важный помощник  на дороге </vt:lpstr>
      <vt:lpstr>ДЛЯ НАЧАЛА, Я РАССКАЖУ ВАМ, ЧТО ТАКОЕ СВЕТОВОЗВРАЩЕНИЕ И КАК РАБОТАЕТ СВЕТОВОЗВРАЩАТЕЛЬ! </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Светоотражатели</dc:title>
  <dc:creator>Пользователь</dc:creator>
  <cp:lastModifiedBy>PK</cp:lastModifiedBy>
  <cp:revision>22</cp:revision>
  <dcterms:created xsi:type="dcterms:W3CDTF">2017-02-09T04:40:25Z</dcterms:created>
  <dcterms:modified xsi:type="dcterms:W3CDTF">2017-02-12T07:26:50Z</dcterms:modified>
</cp:coreProperties>
</file>