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1" r:id="rId2"/>
    <p:sldId id="256" r:id="rId3"/>
    <p:sldId id="258" r:id="rId4"/>
    <p:sldId id="284" r:id="rId5"/>
    <p:sldId id="259" r:id="rId6"/>
    <p:sldId id="270" r:id="rId7"/>
    <p:sldId id="257" r:id="rId8"/>
    <p:sldId id="280" r:id="rId9"/>
    <p:sldId id="268" r:id="rId10"/>
    <p:sldId id="262" r:id="rId11"/>
    <p:sldId id="288" r:id="rId12"/>
    <p:sldId id="277" r:id="rId13"/>
    <p:sldId id="295" r:id="rId14"/>
    <p:sldId id="273" r:id="rId15"/>
    <p:sldId id="294" r:id="rId16"/>
    <p:sldId id="281" r:id="rId17"/>
    <p:sldId id="266" r:id="rId18"/>
    <p:sldId id="276" r:id="rId19"/>
    <p:sldId id="279" r:id="rId20"/>
    <p:sldId id="283" r:id="rId21"/>
    <p:sldId id="272" r:id="rId22"/>
    <p:sldId id="274" r:id="rId23"/>
    <p:sldId id="275" r:id="rId24"/>
    <p:sldId id="291" r:id="rId25"/>
    <p:sldId id="278" r:id="rId26"/>
    <p:sldId id="290" r:id="rId27"/>
    <p:sldId id="282" r:id="rId28"/>
    <p:sldId id="265" r:id="rId29"/>
    <p:sldId id="269" r:id="rId30"/>
    <p:sldId id="261" r:id="rId31"/>
    <p:sldId id="300" r:id="rId32"/>
    <p:sldId id="308" r:id="rId33"/>
    <p:sldId id="309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CAB1C-A633-4FA7-98D7-8776ECF5BC17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A4EAB-9CEA-4AE6-8B76-BA0FDE3F0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CAB1C-A633-4FA7-98D7-8776ECF5BC17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A4EAB-9CEA-4AE6-8B76-BA0FDE3F0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CAB1C-A633-4FA7-98D7-8776ECF5BC17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A4EAB-9CEA-4AE6-8B76-BA0FDE3F0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CAB1C-A633-4FA7-98D7-8776ECF5BC17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A4EAB-9CEA-4AE6-8B76-BA0FDE3F0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CAB1C-A633-4FA7-98D7-8776ECF5BC17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A4EAB-9CEA-4AE6-8B76-BA0FDE3F0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CAB1C-A633-4FA7-98D7-8776ECF5BC17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A4EAB-9CEA-4AE6-8B76-BA0FDE3F0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CAB1C-A633-4FA7-98D7-8776ECF5BC17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A4EAB-9CEA-4AE6-8B76-BA0FDE3F0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CAB1C-A633-4FA7-98D7-8776ECF5BC17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A4EAB-9CEA-4AE6-8B76-BA0FDE3F0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CAB1C-A633-4FA7-98D7-8776ECF5BC17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A4EAB-9CEA-4AE6-8B76-BA0FDE3F0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CAB1C-A633-4FA7-98D7-8776ECF5BC17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A4EAB-9CEA-4AE6-8B76-BA0FDE3F0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CAB1C-A633-4FA7-98D7-8776ECF5BC17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A4EAB-9CEA-4AE6-8B76-BA0FDE3F04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F9CAB1C-A633-4FA7-98D7-8776ECF5BC17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B2A4EAB-9CEA-4AE6-8B76-BA0FDE3F0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20581">
            <a:off x="288875" y="326469"/>
            <a:ext cx="4969594" cy="474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07904" y="620688"/>
            <a:ext cx="51892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Привет</a:t>
            </a: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 Привет! </a:t>
            </a:r>
          </a:p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 колобок.</a:t>
            </a:r>
            <a:endParaRPr lang="ru-RU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6244" y="4509120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Объясните, пожалуйста, мне ПДД!</a:t>
            </a:r>
            <a:endParaRPr lang="ru-RU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56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3214686"/>
            <a:ext cx="28575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57224" y="1643050"/>
            <a:ext cx="588013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Знает каждый пешеход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Знак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«Подземный переход».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Здесь мы улицу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 тобою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Переходим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под землёю.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285728"/>
            <a:ext cx="1505676" cy="160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7620" y="928670"/>
            <a:ext cx="42130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Играть у дороги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опасно, ребятки,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571744"/>
            <a:ext cx="4929222" cy="358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3071810"/>
            <a:ext cx="295786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Играйте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футбол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спортивной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площадке!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428604"/>
            <a:ext cx="2087413" cy="221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36" y="928670"/>
            <a:ext cx="59907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Кресла детские купили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Для езды в автомобиле,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2928934"/>
            <a:ext cx="387477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 этим креслам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мы ремнём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Крепко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деток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пристегнём!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85728"/>
            <a:ext cx="1960290" cy="207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857364"/>
            <a:ext cx="3826385" cy="475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32" y="928670"/>
            <a:ext cx="67730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«Лежачий полицейский» –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поперек дороги,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3071810"/>
            <a:ext cx="413125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Любой водитель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знает –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притормози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немного!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28802"/>
            <a:ext cx="5073821" cy="444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57166"/>
            <a:ext cx="1957389" cy="217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0298" y="785794"/>
            <a:ext cx="52822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Мчится «пожарная»,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«скорая» мчится,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3071810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8596" y="2428868"/>
            <a:ext cx="49119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Мы их пропустим –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Беды не случиться!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143248"/>
            <a:ext cx="4000528" cy="31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57166"/>
            <a:ext cx="1852616" cy="196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4744" y="1285860"/>
            <a:ext cx="224131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Ничего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опасней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нет,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Чем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бежать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красный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свет!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429000"/>
            <a:ext cx="2577993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500042"/>
            <a:ext cx="2759554" cy="542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28604"/>
            <a:ext cx="1881345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780928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Обходи троллейбус сзади!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Обходи автобус сзади!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1988840"/>
            <a:ext cx="4155622" cy="311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56800"/>
            <a:ext cx="21501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36" y="642918"/>
            <a:ext cx="59538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Погляди сперва налево,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 потом уже иди!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60" y="2357430"/>
            <a:ext cx="266932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дойдя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середины,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ты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направо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погляди! 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85728"/>
            <a:ext cx="18078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785926"/>
            <a:ext cx="5429288" cy="483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8860" y="1285860"/>
            <a:ext cx="5307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Ремень безопасности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2643182"/>
            <a:ext cx="3562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Ты пристегни,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4000504"/>
            <a:ext cx="30492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 зря же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придуманы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эти ремни!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785794"/>
            <a:ext cx="1684263" cy="179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4545"/>
          <a:stretch>
            <a:fillRect/>
          </a:stretch>
        </p:blipFill>
        <p:spPr bwMode="auto">
          <a:xfrm>
            <a:off x="4429124" y="2428868"/>
            <a:ext cx="4095228" cy="342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2714620"/>
            <a:ext cx="315342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Сигналы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светофора –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надёжная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опора!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571480"/>
            <a:ext cx="437334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571480"/>
            <a:ext cx="1818646" cy="193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dd200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15615" y="620688"/>
            <a:ext cx="6623589" cy="5663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1785926"/>
            <a:ext cx="429316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Телефончик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ты прости!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Отключу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тебя в пути,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рулём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нельзя болтать –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Ты об этом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должен знать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09542"/>
            <a:ext cx="4059176" cy="654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14290"/>
            <a:ext cx="1743079" cy="186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8926" y="714356"/>
            <a:ext cx="46714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Узкое место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укажет нам знак, -</a:t>
            </a:r>
          </a:p>
          <a:p>
            <a:pPr algn="ctr"/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571480"/>
            <a:ext cx="1751454" cy="186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2500"/>
          <a:stretch>
            <a:fillRect/>
          </a:stretch>
        </p:blipFill>
        <p:spPr bwMode="auto">
          <a:xfrm>
            <a:off x="5364088" y="2491524"/>
            <a:ext cx="3354263" cy="388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58" y="2307821"/>
            <a:ext cx="50069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Сбрасывай скорость,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иначе никак,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Узкое место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проехать нельзя!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Правило это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запомним,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друзья!</a:t>
            </a:r>
          </a:p>
          <a:p>
            <a:pPr algn="ctr"/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488" y="1214422"/>
            <a:ext cx="548579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Фары в тумане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включи обязательно,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Двигайся тихо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очень внимательно!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71480"/>
            <a:ext cx="1924054" cy="204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3786190"/>
            <a:ext cx="70389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2500306"/>
            <a:ext cx="358623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Ходу нет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красный свет,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Ты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запомнил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или нет?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85728"/>
            <a:ext cx="1885838" cy="200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428604"/>
            <a:ext cx="5715008" cy="573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880" y="952528"/>
            <a:ext cx="49685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Центральная линия,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видишь, сплошная!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Нельзя наезжать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сплошную, я знаю!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Разметка дорожная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очень нужна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для безопасности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нашей важна! 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57166"/>
            <a:ext cx="1885838" cy="200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214686"/>
            <a:ext cx="285752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4678" y="857232"/>
            <a:ext cx="56028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Через дорогу – школа,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Каток, детский сад,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28604"/>
            <a:ext cx="1995492" cy="212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7" y="1598028"/>
            <a:ext cx="4786314" cy="497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57224" y="3214686"/>
            <a:ext cx="348524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Через дорогу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«ЗЕБРА»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переведёт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ребят!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84" y="714356"/>
            <a:ext cx="645721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Шлагбаум дежурный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Уже опускает,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Шутка ли?!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Поезд вперед пропускает!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28604"/>
            <a:ext cx="1883730" cy="200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088" y="1571612"/>
            <a:ext cx="7020912" cy="486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3786190"/>
            <a:ext cx="517160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Шлагбаум открылся,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дорога свободна,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Вы можете ехать,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куда вам угодно!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428604"/>
            <a:ext cx="84296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Щенок на дороге!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Откуда он, люди?!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всех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по-щенячьи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он преданно любит!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тормоз нажмите, </a:t>
            </a:r>
            <a:endParaRPr lang="ru-RU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 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поздно пока,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Спасите, спасите беднягу щенка!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14290"/>
            <a:ext cx="181457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4000504"/>
            <a:ext cx="4714908" cy="2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500042"/>
            <a:ext cx="741100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Эвакуатор – серьёзная штука!</a:t>
            </a:r>
          </a:p>
          <a:p>
            <a:pPr algn="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Для нарушителей правил –</a:t>
            </a:r>
          </a:p>
          <a:p>
            <a:pPr algn="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наука!</a:t>
            </a:r>
          </a:p>
          <a:p>
            <a:pPr algn="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 эвакуатором</a:t>
            </a:r>
          </a:p>
          <a:p>
            <a:pPr algn="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всё честь по чести,</a:t>
            </a:r>
          </a:p>
          <a:p>
            <a:pPr algn="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Если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паркуешься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правильном </a:t>
            </a:r>
          </a:p>
          <a:p>
            <a:pPr algn="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месте!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57166"/>
            <a:ext cx="147306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071678"/>
            <a:ext cx="6286544" cy="449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2643182"/>
            <a:ext cx="441819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Юзом машина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пошла в гололёд,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Скользко везде,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осторожность,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народ!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1214422"/>
            <a:ext cx="4286260" cy="376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85728"/>
            <a:ext cx="2017645" cy="215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2000240"/>
            <a:ext cx="6096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214678" y="714356"/>
            <a:ext cx="52549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Авария!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Очень опасное слово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643182"/>
            <a:ext cx="222689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Поэтому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правила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учим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мы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снова.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57166"/>
            <a:ext cx="201617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0298" y="1285860"/>
            <a:ext cx="633538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 и ты умнее стали.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Много правил мы узнали,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Перейти через дорогу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Эти правила помогут!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85728"/>
            <a:ext cx="2092352" cy="222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c09-33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2643182"/>
            <a:ext cx="22860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848" y="3789040"/>
            <a:ext cx="52485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Эту азбуку, друзья,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Надо знать от А до Я!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85728"/>
            <a:ext cx="8572560" cy="6357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7158" y="500042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Назови дорожный знак</a:t>
            </a:r>
          </a:p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 объясни его назначение 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39877"/>
            <a:ext cx="3786214" cy="511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915816" y="2529223"/>
            <a:ext cx="5904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Где проезжать велосипеду,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Что на дороге значит знак,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Где пройти, а где поехать,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Сохранить нам жизни как?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Разрешают запрещают,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Информируют людей.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ПДД законы знает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Живущий на планете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Всей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7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285728"/>
            <a:ext cx="8572560" cy="6357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4372" y="1643050"/>
            <a:ext cx="4619628" cy="461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10" y="2928934"/>
            <a:ext cx="475829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Кто стоит на перекрестке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глазищами моргает?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Нам дорогу очень просто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Перейти он помогает.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1357290" y="571480"/>
            <a:ext cx="6143668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Отгадай загадки!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2928934"/>
            <a:ext cx="525432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по рельсам ровным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Еду в транспорте огромном.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Только он не паровоз,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школу он меня привез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1857364"/>
            <a:ext cx="3672975" cy="419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42910" y="2928934"/>
            <a:ext cx="482260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меня вчера, ребята,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Появился конь стальной.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Колеса два, руль, сиденье,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совсем-совсем ручной.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000240"/>
            <a:ext cx="3571895" cy="357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1714487"/>
            <a:ext cx="3030400" cy="402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28596" y="2928934"/>
            <a:ext cx="532697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Если транспорт надо ждать,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неё нам надо встать.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Будь уверен, не робей.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Транспорт встанет перед ней.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2214554"/>
            <a:ext cx="533319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железной по дорожке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Мчится вдаль сороконожка.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москвы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истры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вас доставит быстро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10618">
            <a:off x="3757876" y="3576926"/>
            <a:ext cx="4857764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00034" y="1643050"/>
            <a:ext cx="479945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Есть предупредительные,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есть и запретительные.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 дорогу всё мы знаем,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Вовремя предупреждаем,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Где ущелье, где овраги,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зовёмся просто…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 t="12733" b="15062"/>
          <a:stretch>
            <a:fillRect/>
          </a:stretch>
        </p:blipFill>
        <p:spPr bwMode="auto">
          <a:xfrm>
            <a:off x="3500430" y="4214818"/>
            <a:ext cx="42862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642910" y="2714620"/>
            <a:ext cx="455535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Эту нить не разорвать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в клубочек не смотать.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ней поедешь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Иль пойдёшь –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Приключения найдёшь.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57818" y="2071678"/>
            <a:ext cx="3381382" cy="338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096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285728"/>
            <a:ext cx="8572560" cy="6357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20581">
            <a:off x="5546486" y="233074"/>
            <a:ext cx="3064823" cy="292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7158" y="1785926"/>
            <a:ext cx="508600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Если знаешь хорошо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дороги,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страшны твоим родным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Печали и тревоги.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3409" y="4286256"/>
            <a:ext cx="466005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Вот спасибо вам, друзья,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Научили вы меня,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Знаю правила движенья,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таблицу умножения.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02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642918"/>
            <a:ext cx="658225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Знаки разные дорожные –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Нам о важном говорят!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Пешеходы,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Будьте осторожны!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ПОМНИТЕ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Нельзя что,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 что можно!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дороге как вести,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Чтобы точно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себя защитить!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08" y="642918"/>
            <a:ext cx="64956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Будьте всегда осторожны,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водители!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714620"/>
            <a:ext cx="359104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Будьте в пути,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Вы,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пожалуйста,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бдительны!</a:t>
            </a:r>
          </a:p>
          <a:p>
            <a:pPr algn="ctr"/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2071678"/>
            <a:ext cx="5067308" cy="424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71480"/>
            <a:ext cx="1857388" cy="197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071678"/>
            <a:ext cx="3034501" cy="454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43042" y="714356"/>
            <a:ext cx="703590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Велосипед видел я у соседа!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Трасса – не место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для велосипеда,</a:t>
            </a:r>
          </a:p>
          <a:p>
            <a:pPr algn="ctr"/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3571876"/>
            <a:ext cx="449193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Ехать на нём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 дороге опасно,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Он по обочине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едет прекрасно!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28604"/>
            <a:ext cx="1372036" cy="146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6193" y="3836532"/>
            <a:ext cx="1863824" cy="235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214677" y="687714"/>
            <a:ext cx="50273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Госавтоинспекторы,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попросту ГАИ,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3243292"/>
            <a:ext cx="2357454" cy="297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55343" y="1750597"/>
            <a:ext cx="460414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Следят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безопасностью,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они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друзья твои!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3116"/>
            <a:ext cx="3298071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28604"/>
            <a:ext cx="1496812" cy="159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857364"/>
            <a:ext cx="655019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Джип легко проехать смог</a:t>
            </a:r>
          </a:p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Там, где вовсе</a:t>
            </a:r>
          </a:p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нет дорог!</a:t>
            </a:r>
          </a:p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Джип доехал </a:t>
            </a:r>
          </a:p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 дороги,</a:t>
            </a:r>
          </a:p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Здесь для всех</a:t>
            </a:r>
          </a:p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порядки строги!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2143116"/>
            <a:ext cx="4608333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14290"/>
            <a:ext cx="1928826" cy="205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857364"/>
            <a:ext cx="388119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Если скорость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превышать,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Если знаки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нарушать,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Можно в гипсе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оказаться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Вдруг в палате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номер пять!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857232"/>
            <a:ext cx="468551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14290"/>
            <a:ext cx="1785950" cy="190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2571744"/>
            <a:ext cx="369524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Жёлтый свет –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«Внимание!»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Будь готов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заранее!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285860"/>
            <a:ext cx="3926207" cy="494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428604"/>
            <a:ext cx="1757965" cy="186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769</TotalTime>
  <Words>748</Words>
  <Application>Microsoft Office PowerPoint</Application>
  <PresentationFormat>Экран (4:3)</PresentationFormat>
  <Paragraphs>242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КВР</cp:lastModifiedBy>
  <cp:revision>87</cp:revision>
  <dcterms:created xsi:type="dcterms:W3CDTF">2011-02-06T16:43:26Z</dcterms:created>
  <dcterms:modified xsi:type="dcterms:W3CDTF">2015-04-22T00:50:11Z</dcterms:modified>
</cp:coreProperties>
</file>